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37579-797F-714B-89CF-1264B3F1C35D}" type="datetimeFigureOut">
              <a:rPr lang="en-US" smtClean="0"/>
              <a:t>1/16/19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FA2FD-0184-8E47-A7F2-CA380222CE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55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FA2FD-0184-8E47-A7F2-CA380222CE9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8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41FE8-9DFC-B940-8067-8A92594582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0BF45B-C0D4-A54A-A260-E523AB7031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DBE9B-0693-7847-A375-BA3BD4E19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2F181-95C7-4A4A-AFAC-41755F5CD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6AA8B-646F-A44E-9FF6-19C4BABA0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17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D0F6D-43C9-0146-B3A3-6BC4C0E6E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1B5826-CE0B-CA44-A00F-EA6C669E20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7291F-4018-854F-820B-77D8679DF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CF9DFB-ED41-2C46-BE4A-C2ECAED46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FB3F8-062F-F646-A5DC-04275B8D4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07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12992E-B638-AF4B-974B-C114E90AA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7B96FD-51C7-FB4D-83AC-36F314008A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0D0D8B-229B-3148-BD16-8E548BC86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CEE0A9-C814-BF40-96A9-00305F8BA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9DFD0-CF9E-E643-92FE-557C5845D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252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135CC-D430-F047-9E9B-D38AB9897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85259-E765-BD45-B178-020068AC3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BB211-6415-5549-B5B7-E5C8AF71A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40B20-CA00-C144-8F11-9D1B2AC8E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EE2C9-5720-B448-9AA6-A7600DBA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75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A3541-5014-2D40-A4BD-CF5112D83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73D97-0E70-C343-8F5E-1D3EE57061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28AB9-8596-6E49-8028-B5E5DD37D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08671-B9BE-A44D-A59E-80861CD44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8414B-A2E9-0D47-A5BB-EA1A78928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69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8028C-BB4C-1E47-9587-7AE9FA580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7F4D1-7E4E-584B-A09F-B9D200B48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371BD-8A74-0346-88A4-AB3C5CC570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B0C1F-3B46-1F48-BE93-B0CA6B6D3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A92FC-FF44-7D4A-8A0A-6B0659F1D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9CF1C-2968-3C43-90CE-EAF7C372E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07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CF68A-518F-8B4D-92F3-604510586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AD736-2653-7846-9614-9761350AC2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849F28-CC3B-C94F-9EDF-19A5B7FA5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D8B1AA-154D-2149-BB23-0CAEDECB5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5C8CB-2472-F14B-B8D0-2A57D4641E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844A12-6F10-1A48-8004-57737C2DC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C2FAFF-32B1-774F-8CE3-C32C4641B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C5EBF8-F6E4-4747-A8C9-9538185E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8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8289A-F7C3-B54F-A7B2-85E781944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57C6F5-ED0F-2F40-B2F2-F225D51B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429A79-4122-C74B-8644-8AD808580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F353A0-B5C1-9E41-8223-D4F823B31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99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2DB2045-D6BC-7047-A3FE-8CAA2C46B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193163-BB2A-0D40-9081-FDAC34BF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81927F-0AEA-C246-ABDA-16263F53B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7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FAB08-9FAD-6044-8551-3B41CE148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573C29-AFB9-1248-AB84-08B8A383C4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9FC188-90CE-2048-B091-69CDC82AC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C74AE2-015C-9A48-9B96-B2E180A3C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F46DF-DA9F-2646-BF63-29027E73E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09B053-C90E-1342-8E52-00B2545F3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99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73BE8-F0CD-5745-AAD9-FE2DF5B7D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C5EDAF-30B8-7B48-AA0F-AF872E6DFC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C37C8A-292A-7445-A208-C9A8A9E65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CDC03A-6BEF-4946-BD9E-9C7A67249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4CE6BC-7815-3541-BDCE-9A97D1A06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E3EEA9-55B9-4645-9C97-C6AC09CC4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04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ED122E-7023-C24E-A237-86E0B4929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A2764-1F15-DB43-8B7E-C816EF9E3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16E530-8B11-9643-BB9C-74C3AA21B0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59F60-3736-A242-8A9C-1E3BACE04845}" type="datetimeFigureOut">
              <a:rPr lang="en-US" smtClean="0"/>
              <a:t>1/16/19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8045-58C5-A741-B4C8-CA940BF31F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E65B0-C835-0248-B42A-7A6122D07F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AB7AA-6F79-F64A-B8D3-782D62C3E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878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chthestampe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63177-5C8E-8146-A003-7D5F498B3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942786" cy="7811431"/>
          </a:xfrm>
        </p:spPr>
        <p:txBody>
          <a:bodyPr>
            <a:normAutofit/>
          </a:bodyPr>
          <a:lstStyle/>
          <a:p>
            <a:r>
              <a:rPr lang="en-US" sz="2800" dirty="0"/>
              <a:t>* Not to scale*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2182BE-E9D1-9D4E-88D6-40761C919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2743" y="4857826"/>
            <a:ext cx="1631984" cy="7075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One Sheet Wonder #2</a:t>
            </a:r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E25A48-7A92-4740-BB63-0AE6E18CBC9D}"/>
              </a:ext>
            </a:extLst>
          </p:cNvPr>
          <p:cNvSpPr/>
          <p:nvPr/>
        </p:nvSpPr>
        <p:spPr>
          <a:xfrm>
            <a:off x="1513485" y="1118886"/>
            <a:ext cx="4803231" cy="19448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¼” by 4”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8459F3-FC9F-2441-A762-41635C558BA6}"/>
              </a:ext>
            </a:extLst>
          </p:cNvPr>
          <p:cNvSpPr/>
          <p:nvPr/>
        </p:nvSpPr>
        <p:spPr>
          <a:xfrm>
            <a:off x="1502976" y="3058883"/>
            <a:ext cx="4803227" cy="1889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¼” by 4”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>
                <a:hlinkClick r:id="rId3"/>
              </a:rPr>
              <a:t>www.Rachthestamper.com</a:t>
            </a:r>
            <a:r>
              <a:rPr lang="en-US" dirty="0"/>
              <a:t> 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38DE26-31E3-AD45-992E-301EE746F331}"/>
              </a:ext>
            </a:extLst>
          </p:cNvPr>
          <p:cNvSpPr/>
          <p:nvPr/>
        </p:nvSpPr>
        <p:spPr>
          <a:xfrm>
            <a:off x="1523999" y="4943419"/>
            <a:ext cx="4803226" cy="9864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¼” by 2”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1A69598-44DE-C641-BA20-C15972DAC17C}"/>
              </a:ext>
            </a:extLst>
          </p:cNvPr>
          <p:cNvSpPr/>
          <p:nvPr/>
        </p:nvSpPr>
        <p:spPr>
          <a:xfrm>
            <a:off x="1523997" y="5943600"/>
            <a:ext cx="48032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 ¼” by 2”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07A291-C967-B247-8C3A-420FEAB2BDAA}"/>
              </a:ext>
            </a:extLst>
          </p:cNvPr>
          <p:cNvSpPr/>
          <p:nvPr/>
        </p:nvSpPr>
        <p:spPr>
          <a:xfrm>
            <a:off x="6327225" y="1118886"/>
            <a:ext cx="1807782" cy="1992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 ¾” by 4 ½”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A7CDCF-CA9E-FF46-BB71-9E275E622C11}"/>
              </a:ext>
            </a:extLst>
          </p:cNvPr>
          <p:cNvSpPr/>
          <p:nvPr/>
        </p:nvSpPr>
        <p:spPr>
          <a:xfrm>
            <a:off x="6327225" y="3111062"/>
            <a:ext cx="1807782" cy="16619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 ¾” by 2 ¾”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215B823-2257-0146-AF62-1745FE46FF20}"/>
              </a:ext>
            </a:extLst>
          </p:cNvPr>
          <p:cNvSpPr/>
          <p:nvPr/>
        </p:nvSpPr>
        <p:spPr>
          <a:xfrm>
            <a:off x="6316715" y="4786695"/>
            <a:ext cx="1818291" cy="17428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 ¾” by 3 ¾”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02D0BBF-49AD-8147-9F98-C43713523DA0}"/>
              </a:ext>
            </a:extLst>
          </p:cNvPr>
          <p:cNvSpPr/>
          <p:nvPr/>
        </p:nvSpPr>
        <p:spPr>
          <a:xfrm>
            <a:off x="6327224" y="6543234"/>
            <a:ext cx="1818291" cy="3147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 ¾” by 1”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FABD13-7194-2B4C-B94D-2001C81E1128}"/>
              </a:ext>
            </a:extLst>
          </p:cNvPr>
          <p:cNvSpPr/>
          <p:nvPr/>
        </p:nvSpPr>
        <p:spPr>
          <a:xfrm>
            <a:off x="8145515" y="1118887"/>
            <a:ext cx="3321271" cy="1435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0A575E6-52CA-834D-9035-716AC30DAF45}"/>
              </a:ext>
            </a:extLst>
          </p:cNvPr>
          <p:cNvSpPr txBox="1"/>
          <p:nvPr/>
        </p:nvSpPr>
        <p:spPr>
          <a:xfrm>
            <a:off x="9385738" y="1671145"/>
            <a:ext cx="174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4” by 3 ½”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2DA12E6-3B42-3D40-998C-7E5EA89E5146}"/>
              </a:ext>
            </a:extLst>
          </p:cNvPr>
          <p:cNvSpPr/>
          <p:nvPr/>
        </p:nvSpPr>
        <p:spPr>
          <a:xfrm>
            <a:off x="8145515" y="2554014"/>
            <a:ext cx="3321270" cy="17702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4” by 3 ½”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6F01B8A-219F-774D-A433-40268E678A44}"/>
              </a:ext>
            </a:extLst>
          </p:cNvPr>
          <p:cNvSpPr/>
          <p:nvPr/>
        </p:nvSpPr>
        <p:spPr>
          <a:xfrm>
            <a:off x="8145514" y="4337925"/>
            <a:ext cx="3321270" cy="1818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4” by 3 ½”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A8F75EA-FB7E-654D-9735-2CB2C25527F9}"/>
              </a:ext>
            </a:extLst>
          </p:cNvPr>
          <p:cNvSpPr/>
          <p:nvPr/>
        </p:nvSpPr>
        <p:spPr>
          <a:xfrm>
            <a:off x="8145514" y="6169900"/>
            <a:ext cx="3321270" cy="6881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4” by 1 ½”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43BD66B-BC7C-914A-A79C-7BDAAEC6FE2F}"/>
              </a:ext>
            </a:extLst>
          </p:cNvPr>
          <p:cNvSpPr txBox="1"/>
          <p:nvPr/>
        </p:nvSpPr>
        <p:spPr>
          <a:xfrm>
            <a:off x="5362501" y="441422"/>
            <a:ext cx="3726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One Sheet Wonder #2</a:t>
            </a:r>
          </a:p>
        </p:txBody>
      </p:sp>
    </p:spTree>
    <p:extLst>
      <p:ext uri="{BB962C8B-B14F-4D97-AF65-F5344CB8AC3E}">
        <p14:creationId xmlns:p14="http://schemas.microsoft.com/office/powerpoint/2010/main" val="3256031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81</Words>
  <Application>Microsoft Macintosh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* Not to scale*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Rachael Rife</dc:creator>
  <cp:lastModifiedBy>Rachael Rife</cp:lastModifiedBy>
  <cp:revision>4</cp:revision>
  <dcterms:created xsi:type="dcterms:W3CDTF">2019-01-15T14:53:51Z</dcterms:created>
  <dcterms:modified xsi:type="dcterms:W3CDTF">2019-01-16T18:01:02Z</dcterms:modified>
</cp:coreProperties>
</file>